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sldIdLst>
    <p:sldId id="256" r:id="rId2"/>
    <p:sldId id="267" r:id="rId3"/>
    <p:sldId id="268" r:id="rId4"/>
    <p:sldId id="26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70D6A155-5C99-47AA-BA48-8E11419D2EE5}" type="datetimeFigureOut">
              <a:rPr lang="ar-SA" smtClean="0"/>
              <a:t>04/04/1440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A8A5026E-6CB4-4516-AF61-D4DDAD61676F}" type="slidenum">
              <a:rPr lang="ar-SA" smtClean="0"/>
              <a:t>‹#›</a:t>
            </a:fld>
            <a:endParaRPr lang="ar-SA"/>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0D6A155-5C99-47AA-BA48-8E11419D2EE5}" type="datetimeFigureOut">
              <a:rPr lang="ar-SA" smtClean="0"/>
              <a:t>04/04/1440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D6A155-5C99-47AA-BA48-8E11419D2EE5}" type="datetimeFigureOut">
              <a:rPr lang="ar-SA" smtClean="0"/>
              <a:t>04/04/1440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70D6A155-5C99-47AA-BA48-8E11419D2EE5}" type="datetimeFigureOut">
              <a:rPr lang="ar-SA" smtClean="0"/>
              <a:t>04/04/1440</a:t>
            </a:fld>
            <a:endParaRPr lang="ar-S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A8A5026E-6CB4-4516-AF61-D4DDAD61676F}"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981200" y="3962400"/>
            <a:ext cx="5637010" cy="882119"/>
          </a:xfrm>
        </p:spPr>
        <p:txBody>
          <a:bodyPr/>
          <a:lstStyle/>
          <a:p>
            <a:pPr algn="ctr"/>
            <a:r>
              <a:rPr lang="ar-IQ" dirty="0" smtClean="0"/>
              <a:t>المرحلة الثانية</a:t>
            </a:r>
            <a:endParaRPr lang="ar-SA" dirty="0"/>
          </a:p>
        </p:txBody>
      </p:sp>
      <p:sp>
        <p:nvSpPr>
          <p:cNvPr id="2" name="عنوان 1"/>
          <p:cNvSpPr>
            <a:spLocks noGrp="1"/>
          </p:cNvSpPr>
          <p:nvPr>
            <p:ph type="ctrTitle"/>
          </p:nvPr>
        </p:nvSpPr>
        <p:spPr>
          <a:xfrm>
            <a:off x="1066800" y="1752600"/>
            <a:ext cx="7175351" cy="1793167"/>
          </a:xfrm>
        </p:spPr>
        <p:txBody>
          <a:bodyPr/>
          <a:lstStyle/>
          <a:p>
            <a:r>
              <a:rPr lang="ar-IQ" dirty="0" smtClean="0"/>
              <a:t>المحاضرة </a:t>
            </a:r>
            <a:r>
              <a:rPr lang="ar-IQ" dirty="0" smtClean="0"/>
              <a:t>الثامنة </a:t>
            </a:r>
            <a:r>
              <a:rPr lang="ar-IQ" dirty="0" smtClean="0"/>
              <a:t>الاختبارات</a:t>
            </a:r>
            <a:endParaRPr lang="ar-SA" dirty="0"/>
          </a:p>
        </p:txBody>
      </p:sp>
    </p:spTree>
    <p:extLst>
      <p:ext uri="{BB962C8B-B14F-4D97-AF65-F5344CB8AC3E}">
        <p14:creationId xmlns:p14="http://schemas.microsoft.com/office/powerpoint/2010/main" val="2432472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620000" cy="5593080"/>
          </a:xfrm>
        </p:spPr>
        <p:txBody>
          <a:bodyPr>
            <a:normAutofit/>
          </a:bodyPr>
          <a:lstStyle/>
          <a:p>
            <a:r>
              <a:rPr lang="ar-SA" b="1" dirty="0"/>
              <a:t>- مقاييس المسافة:</a:t>
            </a:r>
            <a:r>
              <a:rPr lang="ar-SA" dirty="0"/>
              <a:t> هي عملية وصف شيئا وصفا كميا في ضوء قواعد تقليدية متفق عليها حتى يمكن تحديد سعة ذلك الشيء</a:t>
            </a:r>
            <a:r>
              <a:rPr lang="en-US" dirty="0"/>
              <a:t>:</a:t>
            </a:r>
            <a:r>
              <a:rPr lang="ar-SA" dirty="0"/>
              <a:t>يستخدم الأعداد للمقارنة بين الدرجات وما شابهها أي بمقارنة المدى بين قياسين مثل الفرق بين القياس القبلي والبعدي  في اختبار معين.. وفيه تستخدم عمليتا الجمع والطرح فقط وله جانب جيد في المقاييس التربوية والنفسية ويستخدم لهذا النوع من القياس (الفئوي) المتوسطات والانحراف المعياري وغيره.</a:t>
            </a:r>
            <a:r>
              <a:rPr lang="ar-SA" b="1" dirty="0"/>
              <a:t> </a:t>
            </a:r>
            <a:r>
              <a:rPr lang="ar-SA" dirty="0"/>
              <a:t>يتمتع هذا المقياس بوحدات متساوية إذ أن ان القياسات التي تؤخذ على مقياس مسافات تزودنا بمعلومات حول كل من الترتيب والكمية النسبية للسمة </a:t>
            </a:r>
            <a:r>
              <a:rPr lang="ar-SA" dirty="0" err="1"/>
              <a:t>المقيسة</a:t>
            </a:r>
            <a:r>
              <a:rPr lang="ar-SA" dirty="0"/>
              <a:t> </a:t>
            </a:r>
          </a:p>
        </p:txBody>
      </p:sp>
    </p:spTree>
    <p:extLst>
      <p:ext uri="{BB962C8B-B14F-4D97-AF65-F5344CB8AC3E}">
        <p14:creationId xmlns:p14="http://schemas.microsoft.com/office/powerpoint/2010/main" val="35574072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467600" cy="5059680"/>
          </a:xfrm>
        </p:spPr>
        <p:txBody>
          <a:bodyPr>
            <a:normAutofit/>
          </a:bodyPr>
          <a:lstStyle/>
          <a:p>
            <a:r>
              <a:rPr lang="ar-SA" b="1" dirty="0"/>
              <a:t>- القياس النسبي</a:t>
            </a:r>
            <a:r>
              <a:rPr lang="en-US" dirty="0"/>
              <a:t>: </a:t>
            </a:r>
            <a:r>
              <a:rPr lang="ar-SA" dirty="0"/>
              <a:t>مقارنة </a:t>
            </a:r>
            <a:r>
              <a:rPr lang="ar-SA" dirty="0" err="1"/>
              <a:t>شئ</a:t>
            </a:r>
            <a:r>
              <a:rPr lang="ar-SA" dirty="0"/>
              <a:t> معين بوحدات أو مقدار معياري بهدف معرفة عدد الوحدات المعيارية التي توجد فيه. ويتميز بان له وحدات متساوية وله صفر مطلق. مثل قياس الطول (سم)، عرض الكتفين، محيط الصدر وغيرها من القياسات الجسمية ويستخدم الأعداد لوضع علاقة بين الأشياء وتجرى عليه العمليات الحسابية وفي هذه المقاييس يتم قياس الصفة بوحدات أو مقادير معيارية تقبل استخدام جميع العمليات الحسابية , ويصلح لجميع الأبعاد الفيزيائية المعروفة كالطول والوزن.</a:t>
            </a:r>
            <a:endParaRPr lang="en-US" dirty="0"/>
          </a:p>
          <a:p>
            <a:endParaRPr lang="ar-SA" dirty="0"/>
          </a:p>
        </p:txBody>
      </p:sp>
    </p:spTree>
    <p:extLst>
      <p:ext uri="{BB962C8B-B14F-4D97-AF65-F5344CB8AC3E}">
        <p14:creationId xmlns:p14="http://schemas.microsoft.com/office/powerpoint/2010/main" val="15557017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010400" cy="4983480"/>
          </a:xfrm>
        </p:spPr>
        <p:txBody>
          <a:bodyPr>
            <a:normAutofit/>
          </a:bodyPr>
          <a:lstStyle/>
          <a:p>
            <a:r>
              <a:rPr lang="ar-IQ" b="1" dirty="0"/>
              <a:t>مزايا القياس:</a:t>
            </a:r>
            <a:endParaRPr lang="en-US" dirty="0"/>
          </a:p>
          <a:p>
            <a:r>
              <a:rPr lang="ar-SA" dirty="0"/>
              <a:t>1- القياس يؤدي إلى الموضوعية .</a:t>
            </a:r>
            <a:endParaRPr lang="en-US" dirty="0"/>
          </a:p>
          <a:p>
            <a:r>
              <a:rPr lang="ar-SA" dirty="0"/>
              <a:t>2- القياسات الأساسية المحددة والدراسات المتصلة تعطي الفرصة لإجراء مقارنة لنفس النتائج .</a:t>
            </a:r>
            <a:endParaRPr lang="en-US" dirty="0"/>
          </a:p>
          <a:p>
            <a:r>
              <a:rPr lang="ar-SA" dirty="0"/>
              <a:t>3-القياس كمي لأنه يسمح للباحث والمعلم بتحديد نتائج القياس للقدرات والخصائص والصفات التي يمتلكها الإفراد بدقة والتي تدل عليها الأرقام التي تنتج من القياس</a:t>
            </a:r>
            <a:endParaRPr lang="en-US" dirty="0"/>
          </a:p>
          <a:p>
            <a:r>
              <a:rPr lang="ar-SA" dirty="0"/>
              <a:t>4-القياس يعد اقل اقتصادا للجهد والوقت والمال.</a:t>
            </a:r>
          </a:p>
        </p:txBody>
      </p:sp>
    </p:spTree>
    <p:extLst>
      <p:ext uri="{BB962C8B-B14F-4D97-AF65-F5344CB8AC3E}">
        <p14:creationId xmlns:p14="http://schemas.microsoft.com/office/powerpoint/2010/main" val="454226632"/>
      </p:ext>
    </p:extLst>
  </p:cSld>
  <p:clrMapOvr>
    <a:masterClrMapping/>
  </p:clrMapOvr>
  <p:timing>
    <p:tnLst>
      <p:par>
        <p:cTn id="1" dur="indefinite" restart="never" nodeType="tmRoot"/>
      </p:par>
    </p:tnLst>
  </p:timing>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TotalTime>
  <Words>232</Words>
  <Application>Microsoft Office PowerPoint</Application>
  <PresentationFormat>عرض على الشاشة (3:4)‏</PresentationFormat>
  <Paragraphs>9</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دفق الهواء</vt:lpstr>
      <vt:lpstr>المحاضرة الثامنة الاختبارات</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 الاختبارات</dc:title>
  <dc:creator>DR.Ahmed Saker 2o1O</dc:creator>
  <cp:lastModifiedBy>DR.Ahmed Saker 2o1O</cp:lastModifiedBy>
  <cp:revision>40</cp:revision>
  <dcterms:created xsi:type="dcterms:W3CDTF">2018-12-12T18:24:25Z</dcterms:created>
  <dcterms:modified xsi:type="dcterms:W3CDTF">2018-12-12T20:14:36Z</dcterms:modified>
</cp:coreProperties>
</file>